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4" r:id="rId1"/>
  </p:sldMasterIdLst>
  <p:sldIdLst>
    <p:sldId id="256" r:id="rId2"/>
    <p:sldId id="292" r:id="rId3"/>
    <p:sldId id="295" r:id="rId4"/>
    <p:sldId id="257" r:id="rId5"/>
    <p:sldId id="258" r:id="rId6"/>
    <p:sldId id="298" r:id="rId7"/>
    <p:sldId id="29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93" r:id="rId22"/>
    <p:sldId id="296" r:id="rId23"/>
    <p:sldId id="297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94" r:id="rId32"/>
    <p:sldId id="301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300" r:id="rId43"/>
    <p:sldId id="302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6" autoAdjust="0"/>
    <p:restoredTop sz="94713" autoAdjust="0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994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4_2">
  <dgm:title val=""/>
  <dgm:desc val=""/>
  <dgm:catLst>
    <dgm:cat type="accent4" pri="14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54F96B-3AE0-41C2-B295-5FC7A9BC1D3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4_2" csCatId="accent4" phldr="1"/>
      <dgm:spPr/>
      <dgm:t>
        <a:bodyPr/>
        <a:lstStyle/>
        <a:p>
          <a:endParaRPr lang="en-US"/>
        </a:p>
      </dgm:t>
    </dgm:pt>
    <dgm:pt modelId="{7A00F91F-2C9E-4817-89D4-B5EC1A810C11}">
      <dgm:prSet/>
      <dgm:spPr/>
      <dgm:t>
        <a:bodyPr/>
        <a:lstStyle/>
        <a:p>
          <a:pPr>
            <a:defRPr cap="all"/>
          </a:pPr>
          <a:r>
            <a:rPr lang="en-US" b="0" i="0"/>
            <a:t>Top Score</a:t>
          </a:r>
          <a:endParaRPr lang="en-US"/>
        </a:p>
      </dgm:t>
    </dgm:pt>
    <dgm:pt modelId="{66FE5FE5-83C3-4F5F-AE1F-BA13BF4C05A5}" type="parTrans" cxnId="{BAF84497-6C4E-4753-93B6-48A2ACB9604C}">
      <dgm:prSet/>
      <dgm:spPr/>
      <dgm:t>
        <a:bodyPr/>
        <a:lstStyle/>
        <a:p>
          <a:endParaRPr lang="en-US"/>
        </a:p>
      </dgm:t>
    </dgm:pt>
    <dgm:pt modelId="{D8DEC6D2-5F43-4C56-8C91-050C4DC7F4C0}" type="sibTrans" cxnId="{BAF84497-6C4E-4753-93B6-48A2ACB9604C}">
      <dgm:prSet/>
      <dgm:spPr/>
      <dgm:t>
        <a:bodyPr/>
        <a:lstStyle/>
        <a:p>
          <a:endParaRPr lang="en-US"/>
        </a:p>
      </dgm:t>
    </dgm:pt>
    <dgm:pt modelId="{E7FC55BC-E3C7-4EA8-AF89-BE4E81A3EFC7}">
      <dgm:prSet/>
      <dgm:spPr/>
      <dgm:t>
        <a:bodyPr/>
        <a:lstStyle/>
        <a:p>
          <a:pPr>
            <a:defRPr cap="all"/>
          </a:pPr>
          <a:r>
            <a:rPr lang="en-US" b="0" i="0"/>
            <a:t>Fastest Fifty</a:t>
          </a:r>
          <a:endParaRPr lang="en-US"/>
        </a:p>
      </dgm:t>
    </dgm:pt>
    <dgm:pt modelId="{D471C7BE-C048-4131-A9C9-366E04A165AC}" type="parTrans" cxnId="{6CC0F8F8-1EE1-439D-B615-556D915556EE}">
      <dgm:prSet/>
      <dgm:spPr/>
      <dgm:t>
        <a:bodyPr/>
        <a:lstStyle/>
        <a:p>
          <a:endParaRPr lang="en-US"/>
        </a:p>
      </dgm:t>
    </dgm:pt>
    <dgm:pt modelId="{0B6BD49D-E531-4CCD-BAB2-A83129851866}" type="sibTrans" cxnId="{6CC0F8F8-1EE1-439D-B615-556D915556EE}">
      <dgm:prSet/>
      <dgm:spPr/>
      <dgm:t>
        <a:bodyPr/>
        <a:lstStyle/>
        <a:p>
          <a:endParaRPr lang="en-US"/>
        </a:p>
      </dgm:t>
    </dgm:pt>
    <dgm:pt modelId="{CC3314FD-5C15-4C73-A9B5-AF0C2CDA05BA}">
      <dgm:prSet/>
      <dgm:spPr/>
      <dgm:t>
        <a:bodyPr/>
        <a:lstStyle/>
        <a:p>
          <a:pPr>
            <a:defRPr cap="all"/>
          </a:pPr>
          <a:r>
            <a:rPr lang="en-US" b="0" i="0"/>
            <a:t>Best Bowling</a:t>
          </a:r>
          <a:endParaRPr lang="en-US"/>
        </a:p>
      </dgm:t>
    </dgm:pt>
    <dgm:pt modelId="{5CC57A47-98FE-4FB4-8CB2-ECD6BD6F6086}" type="parTrans" cxnId="{3627FADA-BC48-412C-A129-CF961AC3022B}">
      <dgm:prSet/>
      <dgm:spPr/>
      <dgm:t>
        <a:bodyPr/>
        <a:lstStyle/>
        <a:p>
          <a:endParaRPr lang="en-US"/>
        </a:p>
      </dgm:t>
    </dgm:pt>
    <dgm:pt modelId="{939701B5-5094-4FAA-8997-2CFB5C47C7D5}" type="sibTrans" cxnId="{3627FADA-BC48-412C-A129-CF961AC3022B}">
      <dgm:prSet/>
      <dgm:spPr/>
      <dgm:t>
        <a:bodyPr/>
        <a:lstStyle/>
        <a:p>
          <a:endParaRPr lang="en-US"/>
        </a:p>
      </dgm:t>
    </dgm:pt>
    <dgm:pt modelId="{086A6EA5-1130-433E-B790-A8C914ED13F4}">
      <dgm:prSet/>
      <dgm:spPr/>
      <dgm:t>
        <a:bodyPr/>
        <a:lstStyle/>
        <a:p>
          <a:pPr>
            <a:defRPr cap="all"/>
          </a:pPr>
          <a:r>
            <a:rPr lang="en-US" b="0" i="0"/>
            <a:t>Most economical</a:t>
          </a:r>
          <a:endParaRPr lang="en-US"/>
        </a:p>
      </dgm:t>
    </dgm:pt>
    <dgm:pt modelId="{0C8C60EC-A71D-4D7E-B71F-A932131992BC}" type="parTrans" cxnId="{56DF66BF-34DF-4F8E-8EB6-273AEE0AF6F6}">
      <dgm:prSet/>
      <dgm:spPr/>
      <dgm:t>
        <a:bodyPr/>
        <a:lstStyle/>
        <a:p>
          <a:endParaRPr lang="en-US"/>
        </a:p>
      </dgm:t>
    </dgm:pt>
    <dgm:pt modelId="{95D1E4E4-46B7-40A6-95FC-A49339A45AA6}" type="sibTrans" cxnId="{56DF66BF-34DF-4F8E-8EB6-273AEE0AF6F6}">
      <dgm:prSet/>
      <dgm:spPr/>
      <dgm:t>
        <a:bodyPr/>
        <a:lstStyle/>
        <a:p>
          <a:endParaRPr lang="en-US"/>
        </a:p>
      </dgm:t>
    </dgm:pt>
    <dgm:pt modelId="{05E66EBC-C04B-4EE5-ADDE-E6139876BA23}" type="pres">
      <dgm:prSet presAssocID="{9654F96B-3AE0-41C2-B295-5FC7A9BC1D3B}" presName="root" presStyleCnt="0">
        <dgm:presLayoutVars>
          <dgm:dir/>
          <dgm:resizeHandles val="exact"/>
        </dgm:presLayoutVars>
      </dgm:prSet>
      <dgm:spPr/>
    </dgm:pt>
    <dgm:pt modelId="{9FD82FEC-81CE-42F0-8ED2-82365B889FEB}" type="pres">
      <dgm:prSet presAssocID="{7A00F91F-2C9E-4817-89D4-B5EC1A810C11}" presName="compNode" presStyleCnt="0"/>
      <dgm:spPr/>
    </dgm:pt>
    <dgm:pt modelId="{0F26375A-633D-4700-8EF0-2FC1E4DB12CC}" type="pres">
      <dgm:prSet presAssocID="{7A00F91F-2C9E-4817-89D4-B5EC1A810C11}" presName="iconBgRect" presStyleLbl="bgShp" presStyleIdx="0" presStyleCnt="4"/>
      <dgm:spPr/>
    </dgm:pt>
    <dgm:pt modelId="{25B3FA40-B456-4974-A701-BF44BB70AA81}" type="pres">
      <dgm:prSet presAssocID="{7A00F91F-2C9E-4817-89D4-B5EC1A810C1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508FB74A-C52E-4944-9CFF-134454130CAC}" type="pres">
      <dgm:prSet presAssocID="{7A00F91F-2C9E-4817-89D4-B5EC1A810C11}" presName="spaceRect" presStyleCnt="0"/>
      <dgm:spPr/>
    </dgm:pt>
    <dgm:pt modelId="{FB4041BB-B93A-448C-9A8A-92132E92926A}" type="pres">
      <dgm:prSet presAssocID="{7A00F91F-2C9E-4817-89D4-B5EC1A810C11}" presName="textRect" presStyleLbl="revTx" presStyleIdx="0" presStyleCnt="4">
        <dgm:presLayoutVars>
          <dgm:chMax val="1"/>
          <dgm:chPref val="1"/>
        </dgm:presLayoutVars>
      </dgm:prSet>
      <dgm:spPr/>
    </dgm:pt>
    <dgm:pt modelId="{91F564CA-4763-40C9-9653-5CA48BF355E8}" type="pres">
      <dgm:prSet presAssocID="{D8DEC6D2-5F43-4C56-8C91-050C4DC7F4C0}" presName="sibTrans" presStyleCnt="0"/>
      <dgm:spPr/>
    </dgm:pt>
    <dgm:pt modelId="{76845AAA-C806-46BB-B50A-5C5741E60C57}" type="pres">
      <dgm:prSet presAssocID="{E7FC55BC-E3C7-4EA8-AF89-BE4E81A3EFC7}" presName="compNode" presStyleCnt="0"/>
      <dgm:spPr/>
    </dgm:pt>
    <dgm:pt modelId="{46ED7952-4BEE-40A2-BCDF-D9ED0AC83109}" type="pres">
      <dgm:prSet presAssocID="{E7FC55BC-E3C7-4EA8-AF89-BE4E81A3EFC7}" presName="iconBgRect" presStyleLbl="bgShp" presStyleIdx="1" presStyleCnt="4"/>
      <dgm:spPr/>
    </dgm:pt>
    <dgm:pt modelId="{889FA1A1-DF1C-4F93-A99C-A1B5DCAAE6C2}" type="pres">
      <dgm:prSet presAssocID="{E7FC55BC-E3C7-4EA8-AF89-BE4E81A3EFC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CE0AD59F-3BFD-4C09-99CC-6C1EB44C99B7}" type="pres">
      <dgm:prSet presAssocID="{E7FC55BC-E3C7-4EA8-AF89-BE4E81A3EFC7}" presName="spaceRect" presStyleCnt="0"/>
      <dgm:spPr/>
    </dgm:pt>
    <dgm:pt modelId="{D7939BBB-0280-44E9-9247-5F2FCA2639D6}" type="pres">
      <dgm:prSet presAssocID="{E7FC55BC-E3C7-4EA8-AF89-BE4E81A3EFC7}" presName="textRect" presStyleLbl="revTx" presStyleIdx="1" presStyleCnt="4">
        <dgm:presLayoutVars>
          <dgm:chMax val="1"/>
          <dgm:chPref val="1"/>
        </dgm:presLayoutVars>
      </dgm:prSet>
      <dgm:spPr/>
    </dgm:pt>
    <dgm:pt modelId="{CFA20342-03AD-4EE4-9CD7-10635F5D20E5}" type="pres">
      <dgm:prSet presAssocID="{0B6BD49D-E531-4CCD-BAB2-A83129851866}" presName="sibTrans" presStyleCnt="0"/>
      <dgm:spPr/>
    </dgm:pt>
    <dgm:pt modelId="{F920821C-8C31-4762-8896-16295CC5B9C3}" type="pres">
      <dgm:prSet presAssocID="{CC3314FD-5C15-4C73-A9B5-AF0C2CDA05BA}" presName="compNode" presStyleCnt="0"/>
      <dgm:spPr/>
    </dgm:pt>
    <dgm:pt modelId="{905135C5-C849-4217-A0A2-ECFC7DD8285B}" type="pres">
      <dgm:prSet presAssocID="{CC3314FD-5C15-4C73-A9B5-AF0C2CDA05BA}" presName="iconBgRect" presStyleLbl="bgShp" presStyleIdx="2" presStyleCnt="4"/>
      <dgm:spPr/>
    </dgm:pt>
    <dgm:pt modelId="{F90BF6E1-E990-4E52-B79E-8327F332F637}" type="pres">
      <dgm:prSet presAssocID="{CC3314FD-5C15-4C73-A9B5-AF0C2CDA05B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D7962515-0E14-442B-B80C-EDC15B23669E}" type="pres">
      <dgm:prSet presAssocID="{CC3314FD-5C15-4C73-A9B5-AF0C2CDA05BA}" presName="spaceRect" presStyleCnt="0"/>
      <dgm:spPr/>
    </dgm:pt>
    <dgm:pt modelId="{63EC064D-15BD-48A1-803A-C0A0C0ED0304}" type="pres">
      <dgm:prSet presAssocID="{CC3314FD-5C15-4C73-A9B5-AF0C2CDA05BA}" presName="textRect" presStyleLbl="revTx" presStyleIdx="2" presStyleCnt="4">
        <dgm:presLayoutVars>
          <dgm:chMax val="1"/>
          <dgm:chPref val="1"/>
        </dgm:presLayoutVars>
      </dgm:prSet>
      <dgm:spPr/>
    </dgm:pt>
    <dgm:pt modelId="{9B62BF10-4DD5-487C-A52C-5402E676E99A}" type="pres">
      <dgm:prSet presAssocID="{939701B5-5094-4FAA-8997-2CFB5C47C7D5}" presName="sibTrans" presStyleCnt="0"/>
      <dgm:spPr/>
    </dgm:pt>
    <dgm:pt modelId="{8151225F-1D35-4061-98C2-82442C01358F}" type="pres">
      <dgm:prSet presAssocID="{086A6EA5-1130-433E-B790-A8C914ED13F4}" presName="compNode" presStyleCnt="0"/>
      <dgm:spPr/>
    </dgm:pt>
    <dgm:pt modelId="{BE854866-56DE-4B1D-8432-129CCA927512}" type="pres">
      <dgm:prSet presAssocID="{086A6EA5-1130-433E-B790-A8C914ED13F4}" presName="iconBgRect" presStyleLbl="bgShp" presStyleIdx="3" presStyleCnt="4"/>
      <dgm:spPr/>
    </dgm:pt>
    <dgm:pt modelId="{64625363-C518-41AE-AB4F-F19E02292C89}" type="pres">
      <dgm:prSet presAssocID="{086A6EA5-1130-433E-B790-A8C914ED13F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3E61A627-D285-4EAA-A643-058061EB213A}" type="pres">
      <dgm:prSet presAssocID="{086A6EA5-1130-433E-B790-A8C914ED13F4}" presName="spaceRect" presStyleCnt="0"/>
      <dgm:spPr/>
    </dgm:pt>
    <dgm:pt modelId="{E6421452-7124-427A-ABF5-9E8A7658D393}" type="pres">
      <dgm:prSet presAssocID="{086A6EA5-1130-433E-B790-A8C914ED13F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1C9542F-4F7F-4A2A-AFB4-E648F2607E87}" type="presOf" srcId="{CC3314FD-5C15-4C73-A9B5-AF0C2CDA05BA}" destId="{63EC064D-15BD-48A1-803A-C0A0C0ED0304}" srcOrd="0" destOrd="0" presId="urn:microsoft.com/office/officeart/2018/5/layout/IconCircleLabelList"/>
    <dgm:cxn modelId="{158BCE8E-FD22-45A1-A8D5-1147DF788522}" type="presOf" srcId="{E7FC55BC-E3C7-4EA8-AF89-BE4E81A3EFC7}" destId="{D7939BBB-0280-44E9-9247-5F2FCA2639D6}" srcOrd="0" destOrd="0" presId="urn:microsoft.com/office/officeart/2018/5/layout/IconCircleLabelList"/>
    <dgm:cxn modelId="{BAF84497-6C4E-4753-93B6-48A2ACB9604C}" srcId="{9654F96B-3AE0-41C2-B295-5FC7A9BC1D3B}" destId="{7A00F91F-2C9E-4817-89D4-B5EC1A810C11}" srcOrd="0" destOrd="0" parTransId="{66FE5FE5-83C3-4F5F-AE1F-BA13BF4C05A5}" sibTransId="{D8DEC6D2-5F43-4C56-8C91-050C4DC7F4C0}"/>
    <dgm:cxn modelId="{56DF66BF-34DF-4F8E-8EB6-273AEE0AF6F6}" srcId="{9654F96B-3AE0-41C2-B295-5FC7A9BC1D3B}" destId="{086A6EA5-1130-433E-B790-A8C914ED13F4}" srcOrd="3" destOrd="0" parTransId="{0C8C60EC-A71D-4D7E-B71F-A932131992BC}" sibTransId="{95D1E4E4-46B7-40A6-95FC-A49339A45AA6}"/>
    <dgm:cxn modelId="{AAB98FC3-005D-4B39-A371-A40D6AB1FD8D}" type="presOf" srcId="{9654F96B-3AE0-41C2-B295-5FC7A9BC1D3B}" destId="{05E66EBC-C04B-4EE5-ADDE-E6139876BA23}" srcOrd="0" destOrd="0" presId="urn:microsoft.com/office/officeart/2018/5/layout/IconCircleLabelList"/>
    <dgm:cxn modelId="{3627FADA-BC48-412C-A129-CF961AC3022B}" srcId="{9654F96B-3AE0-41C2-B295-5FC7A9BC1D3B}" destId="{CC3314FD-5C15-4C73-A9B5-AF0C2CDA05BA}" srcOrd="2" destOrd="0" parTransId="{5CC57A47-98FE-4FB4-8CB2-ECD6BD6F6086}" sibTransId="{939701B5-5094-4FAA-8997-2CFB5C47C7D5}"/>
    <dgm:cxn modelId="{6CC0F8F8-1EE1-439D-B615-556D915556EE}" srcId="{9654F96B-3AE0-41C2-B295-5FC7A9BC1D3B}" destId="{E7FC55BC-E3C7-4EA8-AF89-BE4E81A3EFC7}" srcOrd="1" destOrd="0" parTransId="{D471C7BE-C048-4131-A9C9-366E04A165AC}" sibTransId="{0B6BD49D-E531-4CCD-BAB2-A83129851866}"/>
    <dgm:cxn modelId="{F90830FA-7E00-4544-B192-042BD98B525D}" type="presOf" srcId="{7A00F91F-2C9E-4817-89D4-B5EC1A810C11}" destId="{FB4041BB-B93A-448C-9A8A-92132E92926A}" srcOrd="0" destOrd="0" presId="urn:microsoft.com/office/officeart/2018/5/layout/IconCircleLabelList"/>
    <dgm:cxn modelId="{01FD0EFF-DCD7-4214-AD54-5CF317ECDBB8}" type="presOf" srcId="{086A6EA5-1130-433E-B790-A8C914ED13F4}" destId="{E6421452-7124-427A-ABF5-9E8A7658D393}" srcOrd="0" destOrd="0" presId="urn:microsoft.com/office/officeart/2018/5/layout/IconCircleLabelList"/>
    <dgm:cxn modelId="{8F172653-1D27-4D06-B27A-A7A524C4B32F}" type="presParOf" srcId="{05E66EBC-C04B-4EE5-ADDE-E6139876BA23}" destId="{9FD82FEC-81CE-42F0-8ED2-82365B889FEB}" srcOrd="0" destOrd="0" presId="urn:microsoft.com/office/officeart/2018/5/layout/IconCircleLabelList"/>
    <dgm:cxn modelId="{15DD7951-A7C0-41BA-8E87-4D9EEF9188EA}" type="presParOf" srcId="{9FD82FEC-81CE-42F0-8ED2-82365B889FEB}" destId="{0F26375A-633D-4700-8EF0-2FC1E4DB12CC}" srcOrd="0" destOrd="0" presId="urn:microsoft.com/office/officeart/2018/5/layout/IconCircleLabelList"/>
    <dgm:cxn modelId="{662F923B-1A50-4FE9-A9ED-33C05FA16EC6}" type="presParOf" srcId="{9FD82FEC-81CE-42F0-8ED2-82365B889FEB}" destId="{25B3FA40-B456-4974-A701-BF44BB70AA81}" srcOrd="1" destOrd="0" presId="urn:microsoft.com/office/officeart/2018/5/layout/IconCircleLabelList"/>
    <dgm:cxn modelId="{C3CFC486-8E84-41F3-BD5C-BE6841DE5C11}" type="presParOf" srcId="{9FD82FEC-81CE-42F0-8ED2-82365B889FEB}" destId="{508FB74A-C52E-4944-9CFF-134454130CAC}" srcOrd="2" destOrd="0" presId="urn:microsoft.com/office/officeart/2018/5/layout/IconCircleLabelList"/>
    <dgm:cxn modelId="{B9BA9168-1824-49D0-8B15-C20776379266}" type="presParOf" srcId="{9FD82FEC-81CE-42F0-8ED2-82365B889FEB}" destId="{FB4041BB-B93A-448C-9A8A-92132E92926A}" srcOrd="3" destOrd="0" presId="urn:microsoft.com/office/officeart/2018/5/layout/IconCircleLabelList"/>
    <dgm:cxn modelId="{E08B9A42-64E6-408F-9813-D0BEAB4D11C6}" type="presParOf" srcId="{05E66EBC-C04B-4EE5-ADDE-E6139876BA23}" destId="{91F564CA-4763-40C9-9653-5CA48BF355E8}" srcOrd="1" destOrd="0" presId="urn:microsoft.com/office/officeart/2018/5/layout/IconCircleLabelList"/>
    <dgm:cxn modelId="{3CD08179-9134-4B62-87F1-4F389C6C3157}" type="presParOf" srcId="{05E66EBC-C04B-4EE5-ADDE-E6139876BA23}" destId="{76845AAA-C806-46BB-B50A-5C5741E60C57}" srcOrd="2" destOrd="0" presId="urn:microsoft.com/office/officeart/2018/5/layout/IconCircleLabelList"/>
    <dgm:cxn modelId="{17A59A98-91E7-4D00-9828-BF15412410EA}" type="presParOf" srcId="{76845AAA-C806-46BB-B50A-5C5741E60C57}" destId="{46ED7952-4BEE-40A2-BCDF-D9ED0AC83109}" srcOrd="0" destOrd="0" presId="urn:microsoft.com/office/officeart/2018/5/layout/IconCircleLabelList"/>
    <dgm:cxn modelId="{7F2AB7D0-F128-4F2C-93B2-2E34F2CB3120}" type="presParOf" srcId="{76845AAA-C806-46BB-B50A-5C5741E60C57}" destId="{889FA1A1-DF1C-4F93-A99C-A1B5DCAAE6C2}" srcOrd="1" destOrd="0" presId="urn:microsoft.com/office/officeart/2018/5/layout/IconCircleLabelList"/>
    <dgm:cxn modelId="{C9166967-227A-48B0-9F45-EF6D64E5B457}" type="presParOf" srcId="{76845AAA-C806-46BB-B50A-5C5741E60C57}" destId="{CE0AD59F-3BFD-4C09-99CC-6C1EB44C99B7}" srcOrd="2" destOrd="0" presId="urn:microsoft.com/office/officeart/2018/5/layout/IconCircleLabelList"/>
    <dgm:cxn modelId="{57C444F7-DB4A-4CE6-9261-B8E9164B98D3}" type="presParOf" srcId="{76845AAA-C806-46BB-B50A-5C5741E60C57}" destId="{D7939BBB-0280-44E9-9247-5F2FCA2639D6}" srcOrd="3" destOrd="0" presId="urn:microsoft.com/office/officeart/2018/5/layout/IconCircleLabelList"/>
    <dgm:cxn modelId="{A7CCD3E9-5DA8-42EA-AE4E-5EC7BDB6A077}" type="presParOf" srcId="{05E66EBC-C04B-4EE5-ADDE-E6139876BA23}" destId="{CFA20342-03AD-4EE4-9CD7-10635F5D20E5}" srcOrd="3" destOrd="0" presId="urn:microsoft.com/office/officeart/2018/5/layout/IconCircleLabelList"/>
    <dgm:cxn modelId="{6DD8E981-4691-4227-B43F-817D404E0168}" type="presParOf" srcId="{05E66EBC-C04B-4EE5-ADDE-E6139876BA23}" destId="{F920821C-8C31-4762-8896-16295CC5B9C3}" srcOrd="4" destOrd="0" presId="urn:microsoft.com/office/officeart/2018/5/layout/IconCircleLabelList"/>
    <dgm:cxn modelId="{CED192EE-6768-4180-9AC0-D2EB103FC7A9}" type="presParOf" srcId="{F920821C-8C31-4762-8896-16295CC5B9C3}" destId="{905135C5-C849-4217-A0A2-ECFC7DD8285B}" srcOrd="0" destOrd="0" presId="urn:microsoft.com/office/officeart/2018/5/layout/IconCircleLabelList"/>
    <dgm:cxn modelId="{50D23BD2-8F84-43AC-A84A-75ECF6CEB138}" type="presParOf" srcId="{F920821C-8C31-4762-8896-16295CC5B9C3}" destId="{F90BF6E1-E990-4E52-B79E-8327F332F637}" srcOrd="1" destOrd="0" presId="urn:microsoft.com/office/officeart/2018/5/layout/IconCircleLabelList"/>
    <dgm:cxn modelId="{AB7C63D9-1A6D-4040-8775-CF880F21D7EB}" type="presParOf" srcId="{F920821C-8C31-4762-8896-16295CC5B9C3}" destId="{D7962515-0E14-442B-B80C-EDC15B23669E}" srcOrd="2" destOrd="0" presId="urn:microsoft.com/office/officeart/2018/5/layout/IconCircleLabelList"/>
    <dgm:cxn modelId="{413FCF63-A946-4FFB-8C86-54F2D5C52269}" type="presParOf" srcId="{F920821C-8C31-4762-8896-16295CC5B9C3}" destId="{63EC064D-15BD-48A1-803A-C0A0C0ED0304}" srcOrd="3" destOrd="0" presId="urn:microsoft.com/office/officeart/2018/5/layout/IconCircleLabelList"/>
    <dgm:cxn modelId="{70BE85BC-33C8-498C-A449-4EF1D26D3B2E}" type="presParOf" srcId="{05E66EBC-C04B-4EE5-ADDE-E6139876BA23}" destId="{9B62BF10-4DD5-487C-A52C-5402E676E99A}" srcOrd="5" destOrd="0" presId="urn:microsoft.com/office/officeart/2018/5/layout/IconCircleLabelList"/>
    <dgm:cxn modelId="{00D94B0C-83DC-458B-B0C4-ABF64637E56F}" type="presParOf" srcId="{05E66EBC-C04B-4EE5-ADDE-E6139876BA23}" destId="{8151225F-1D35-4061-98C2-82442C01358F}" srcOrd="6" destOrd="0" presId="urn:microsoft.com/office/officeart/2018/5/layout/IconCircleLabelList"/>
    <dgm:cxn modelId="{8CAECE8E-22A3-4DF1-AAAA-0C15D53F713B}" type="presParOf" srcId="{8151225F-1D35-4061-98C2-82442C01358F}" destId="{BE854866-56DE-4B1D-8432-129CCA927512}" srcOrd="0" destOrd="0" presId="urn:microsoft.com/office/officeart/2018/5/layout/IconCircleLabelList"/>
    <dgm:cxn modelId="{4C0DABEF-2C6D-4E76-B369-1953D5BE1D5C}" type="presParOf" srcId="{8151225F-1D35-4061-98C2-82442C01358F}" destId="{64625363-C518-41AE-AB4F-F19E02292C89}" srcOrd="1" destOrd="0" presId="urn:microsoft.com/office/officeart/2018/5/layout/IconCircleLabelList"/>
    <dgm:cxn modelId="{4CE952F3-2085-499B-9EE3-CD6A6C024CED}" type="presParOf" srcId="{8151225F-1D35-4061-98C2-82442C01358F}" destId="{3E61A627-D285-4EAA-A643-058061EB213A}" srcOrd="2" destOrd="0" presId="urn:microsoft.com/office/officeart/2018/5/layout/IconCircleLabelList"/>
    <dgm:cxn modelId="{3CFC26D7-6562-4B91-A7C6-DFA5953F26C8}" type="presParOf" srcId="{8151225F-1D35-4061-98C2-82442C01358F}" destId="{E6421452-7124-427A-ABF5-9E8A7658D39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26375A-633D-4700-8EF0-2FC1E4DB12CC}">
      <dsp:nvSpPr>
        <dsp:cNvPr id="0" name=""/>
        <dsp:cNvSpPr/>
      </dsp:nvSpPr>
      <dsp:spPr>
        <a:xfrm>
          <a:off x="550892" y="394754"/>
          <a:ext cx="1444760" cy="14447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B3FA40-B456-4974-A701-BF44BB70AA81}">
      <dsp:nvSpPr>
        <dsp:cNvPr id="0" name=""/>
        <dsp:cNvSpPr/>
      </dsp:nvSpPr>
      <dsp:spPr>
        <a:xfrm>
          <a:off x="858792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4041BB-B93A-448C-9A8A-92132E92926A}">
      <dsp:nvSpPr>
        <dsp:cNvPr id="0" name=""/>
        <dsp:cNvSpPr/>
      </dsp:nvSpPr>
      <dsp:spPr>
        <a:xfrm>
          <a:off x="89042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b="0" i="0" kern="1200"/>
            <a:t>Top Score</a:t>
          </a:r>
          <a:endParaRPr lang="en-US" sz="2500" kern="1200"/>
        </a:p>
      </dsp:txBody>
      <dsp:txXfrm>
        <a:off x="89042" y="2289522"/>
        <a:ext cx="2368460" cy="720000"/>
      </dsp:txXfrm>
    </dsp:sp>
    <dsp:sp modelId="{46ED7952-4BEE-40A2-BCDF-D9ED0AC83109}">
      <dsp:nvSpPr>
        <dsp:cNvPr id="0" name=""/>
        <dsp:cNvSpPr/>
      </dsp:nvSpPr>
      <dsp:spPr>
        <a:xfrm>
          <a:off x="3333833" y="394754"/>
          <a:ext cx="1444760" cy="14447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9FA1A1-DF1C-4F93-A99C-A1B5DCAAE6C2}">
      <dsp:nvSpPr>
        <dsp:cNvPr id="0" name=""/>
        <dsp:cNvSpPr/>
      </dsp:nvSpPr>
      <dsp:spPr>
        <a:xfrm>
          <a:off x="3641733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939BBB-0280-44E9-9247-5F2FCA2639D6}">
      <dsp:nvSpPr>
        <dsp:cNvPr id="0" name=""/>
        <dsp:cNvSpPr/>
      </dsp:nvSpPr>
      <dsp:spPr>
        <a:xfrm>
          <a:off x="2871984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b="0" i="0" kern="1200"/>
            <a:t>Fastest Fifty</a:t>
          </a:r>
          <a:endParaRPr lang="en-US" sz="2500" kern="1200"/>
        </a:p>
      </dsp:txBody>
      <dsp:txXfrm>
        <a:off x="2871984" y="2289522"/>
        <a:ext cx="2368460" cy="720000"/>
      </dsp:txXfrm>
    </dsp:sp>
    <dsp:sp modelId="{905135C5-C849-4217-A0A2-ECFC7DD8285B}">
      <dsp:nvSpPr>
        <dsp:cNvPr id="0" name=""/>
        <dsp:cNvSpPr/>
      </dsp:nvSpPr>
      <dsp:spPr>
        <a:xfrm>
          <a:off x="6116775" y="394754"/>
          <a:ext cx="1444760" cy="14447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BF6E1-E990-4E52-B79E-8327F332F637}">
      <dsp:nvSpPr>
        <dsp:cNvPr id="0" name=""/>
        <dsp:cNvSpPr/>
      </dsp:nvSpPr>
      <dsp:spPr>
        <a:xfrm>
          <a:off x="6424675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EC064D-15BD-48A1-803A-C0A0C0ED0304}">
      <dsp:nvSpPr>
        <dsp:cNvPr id="0" name=""/>
        <dsp:cNvSpPr/>
      </dsp:nvSpPr>
      <dsp:spPr>
        <a:xfrm>
          <a:off x="5654925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b="0" i="0" kern="1200"/>
            <a:t>Best Bowling</a:t>
          </a:r>
          <a:endParaRPr lang="en-US" sz="2500" kern="1200"/>
        </a:p>
      </dsp:txBody>
      <dsp:txXfrm>
        <a:off x="5654925" y="2289522"/>
        <a:ext cx="2368460" cy="720000"/>
      </dsp:txXfrm>
    </dsp:sp>
    <dsp:sp modelId="{BE854866-56DE-4B1D-8432-129CCA927512}">
      <dsp:nvSpPr>
        <dsp:cNvPr id="0" name=""/>
        <dsp:cNvSpPr/>
      </dsp:nvSpPr>
      <dsp:spPr>
        <a:xfrm>
          <a:off x="8899716" y="394754"/>
          <a:ext cx="1444760" cy="14447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625363-C518-41AE-AB4F-F19E02292C89}">
      <dsp:nvSpPr>
        <dsp:cNvPr id="0" name=""/>
        <dsp:cNvSpPr/>
      </dsp:nvSpPr>
      <dsp:spPr>
        <a:xfrm>
          <a:off x="9207616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421452-7124-427A-ABF5-9E8A7658D393}">
      <dsp:nvSpPr>
        <dsp:cNvPr id="0" name=""/>
        <dsp:cNvSpPr/>
      </dsp:nvSpPr>
      <dsp:spPr>
        <a:xfrm>
          <a:off x="8437866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b="0" i="0" kern="1200"/>
            <a:t>Most economical</a:t>
          </a:r>
          <a:endParaRPr lang="en-US" sz="2500" kern="1200"/>
        </a:p>
      </dsp:txBody>
      <dsp:txXfrm>
        <a:off x="8437866" y="2289522"/>
        <a:ext cx="236846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35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1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41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98972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7728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800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553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73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783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16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66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144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88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22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79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1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13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627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  <p:sldLayoutId id="2147483866" r:id="rId12"/>
    <p:sldLayoutId id="2147483867" r:id="rId13"/>
    <p:sldLayoutId id="2147483868" r:id="rId14"/>
    <p:sldLayoutId id="2147483869" r:id="rId15"/>
    <p:sldLayoutId id="2147483870" r:id="rId16"/>
    <p:sldLayoutId id="214748387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ricket equipment">
            <a:extLst>
              <a:ext uri="{FF2B5EF4-FFF2-40B4-BE49-F238E27FC236}">
                <a16:creationId xmlns:a16="http://schemas.microsoft.com/office/drawing/2014/main" id="{B304B3AC-C767-4E31-BF0D-BEE9C8F63B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AU" sz="5200" dirty="0">
                <a:solidFill>
                  <a:srgbClr val="FFFFFF"/>
                </a:solidFill>
              </a:rPr>
              <a:t>NSCK - Autumn 2021 Review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br>
              <a:rPr lang="en-AU">
                <a:solidFill>
                  <a:srgbClr val="FFFFFF"/>
                </a:solidFill>
              </a:rPr>
            </a:br>
            <a:br>
              <a:rPr lang="en-AU">
                <a:solidFill>
                  <a:srgbClr val="FFFFFF"/>
                </a:solidFill>
              </a:rPr>
            </a:br>
            <a:endParaRPr lang="en-AU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1 -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Rohan</a:t>
            </a:r>
          </a:p>
          <a:p>
            <a:pPr lvl="1"/>
            <a:r>
              <a:rPr dirty="0"/>
              <a:t>2 votes - </a:t>
            </a:r>
            <a:r>
              <a:rPr dirty="0" err="1"/>
              <a:t>Hemu</a:t>
            </a:r>
            <a:endParaRPr dirty="0"/>
          </a:p>
          <a:p>
            <a:pPr lvl="1"/>
            <a:r>
              <a:rPr dirty="0"/>
              <a:t>3 votes - Pat</a:t>
            </a:r>
          </a:p>
          <a:p>
            <a:pPr lvl="1"/>
            <a:r>
              <a:rPr dirty="0"/>
              <a:t>4 votes - Jimmy</a:t>
            </a:r>
          </a:p>
          <a:p>
            <a:pPr lvl="1"/>
            <a:r>
              <a:rPr dirty="0"/>
              <a:t>5 votes - </a:t>
            </a:r>
            <a:r>
              <a:rPr dirty="0" err="1"/>
              <a:t>Peely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1 - Leaderboard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152650" y="1825625"/>
          <a:ext cx="78867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name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Votes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Peely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5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Jimmy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4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Pat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3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Hemu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Rohan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2 -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t>Melbourne Dolphins - 151/5 (20.0) defeated The Nutty Cuckoo Super Kings - 124/4 (20.0)</a:t>
            </a:r>
          </a:p>
          <a:p>
            <a:pPr lvl="2"/>
            <a:r>
              <a:t>Batting</a:t>
            </a:r>
          </a:p>
          <a:p>
            <a:pPr lvl="3"/>
            <a:r>
              <a:t>Dale Webster - 38 (40)</a:t>
            </a:r>
          </a:p>
          <a:p>
            <a:pPr lvl="3"/>
            <a:r>
              <a:t>Ronald Victor - 36 (28)</a:t>
            </a:r>
          </a:p>
          <a:p>
            <a:pPr lvl="3"/>
            <a:r>
              <a:t>Jimmy Day - 20 (20)</a:t>
            </a:r>
            <a:br/>
            <a:endParaRPr/>
          </a:p>
          <a:p>
            <a:pPr lvl="2"/>
            <a:r>
              <a:t>Bowling</a:t>
            </a:r>
          </a:p>
          <a:p>
            <a:pPr lvl="3"/>
            <a:r>
              <a:t>Hemu Bhardwaj - 2/18 (3)</a:t>
            </a:r>
          </a:p>
          <a:p>
            <a:pPr lvl="3"/>
            <a:r>
              <a:t>Adam Peel - 1/17 (3)</a:t>
            </a:r>
          </a:p>
          <a:p>
            <a:pPr lvl="3"/>
            <a:r>
              <a:t>Ronald Victor - 1/22 (3)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2 -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Jimmy</a:t>
            </a:r>
          </a:p>
          <a:p>
            <a:pPr lvl="1"/>
            <a:r>
              <a:rPr dirty="0"/>
              <a:t>2 votes - Dale</a:t>
            </a:r>
          </a:p>
          <a:p>
            <a:pPr lvl="1"/>
            <a:r>
              <a:rPr dirty="0"/>
              <a:t>3 votes - </a:t>
            </a:r>
            <a:r>
              <a:rPr dirty="0" err="1"/>
              <a:t>Hemu</a:t>
            </a:r>
            <a:endParaRPr dirty="0"/>
          </a:p>
          <a:p>
            <a:pPr lvl="1"/>
            <a:r>
              <a:rPr dirty="0"/>
              <a:t>4 votes - </a:t>
            </a:r>
            <a:r>
              <a:rPr dirty="0" err="1"/>
              <a:t>Peely</a:t>
            </a:r>
            <a:endParaRPr dirty="0"/>
          </a:p>
          <a:p>
            <a:pPr lvl="1"/>
            <a:r>
              <a:rPr dirty="0"/>
              <a:t>5 votes - Ronnie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2 - Leaderboard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152650" y="1825625"/>
          <a:ext cx="7886700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name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Votes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Peely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9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Hemu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5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Jimmy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5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Ronnie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5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Pat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3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Dale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Rohan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3 -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t>The Nutty Cuckoo Super Kings - 139/6 (20.0) def by Newport Nellies - 141/7 (17.1)</a:t>
            </a:r>
          </a:p>
          <a:p>
            <a:pPr lvl="2"/>
            <a:r>
              <a:t>Batting</a:t>
            </a:r>
          </a:p>
          <a:p>
            <a:pPr lvl="3"/>
            <a:r>
              <a:t>Jimmy Day - 68* (43)</a:t>
            </a:r>
          </a:p>
          <a:p>
            <a:pPr lvl="3"/>
            <a:r>
              <a:t>Devin Goheen - 25* (10)</a:t>
            </a:r>
          </a:p>
          <a:p>
            <a:pPr lvl="3"/>
            <a:r>
              <a:t>Morgan Tear - 15 (21)</a:t>
            </a:r>
            <a:br/>
            <a:endParaRPr/>
          </a:p>
          <a:p>
            <a:pPr lvl="2"/>
            <a:r>
              <a:t>Bowling</a:t>
            </a:r>
          </a:p>
          <a:p>
            <a:pPr lvl="3"/>
            <a:r>
              <a:t>Ronald Victor - 3/41 (4)</a:t>
            </a:r>
          </a:p>
          <a:p>
            <a:pPr lvl="3"/>
            <a:r>
              <a:t>Morgan Tear - 1/11 (2)</a:t>
            </a:r>
          </a:p>
          <a:p>
            <a:pPr lvl="3"/>
            <a:r>
              <a:t>Adam Peel - 1/39 (4)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3 -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Dev</a:t>
            </a:r>
          </a:p>
          <a:p>
            <a:pPr lvl="1"/>
            <a:r>
              <a:rPr dirty="0"/>
              <a:t>2 votes - Ben</a:t>
            </a:r>
          </a:p>
          <a:p>
            <a:pPr lvl="1"/>
            <a:r>
              <a:rPr dirty="0"/>
              <a:t>3 votes - </a:t>
            </a:r>
            <a:r>
              <a:rPr dirty="0" err="1"/>
              <a:t>Hemu</a:t>
            </a:r>
            <a:endParaRPr dirty="0"/>
          </a:p>
          <a:p>
            <a:pPr lvl="1"/>
            <a:r>
              <a:rPr dirty="0"/>
              <a:t>4 votes - Ronnie</a:t>
            </a:r>
          </a:p>
          <a:p>
            <a:pPr lvl="1"/>
            <a:r>
              <a:rPr dirty="0"/>
              <a:t>5 votes - Jimmy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t>Match 3 - Leaderboard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5352996"/>
              </p:ext>
            </p:extLst>
          </p:nvPr>
        </p:nvGraphicFramePr>
        <p:xfrm>
          <a:off x="2477695" y="2140085"/>
          <a:ext cx="5741185" cy="4056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11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00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name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Votes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Jimmy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10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Peely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9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Ronnie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9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Hemu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8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Pat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3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Ben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2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Dale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2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Dev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1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5644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Rohan</a:t>
                      </a:r>
                    </a:p>
                  </a:txBody>
                  <a:tcPr marL="88351" marR="88351" marT="46096" marB="46096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800"/>
                        <a:t>1</a:t>
                      </a:r>
                    </a:p>
                  </a:txBody>
                  <a:tcPr marL="88351" marR="88351" marT="46096" marB="46096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4 -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t>Mustangs - 150/4 (20.0) defeated The Nutty Cuckoo Super Kings - 128/8 (16.1)</a:t>
            </a:r>
          </a:p>
          <a:p>
            <a:pPr lvl="2"/>
            <a:r>
              <a:t>Batting</a:t>
            </a:r>
          </a:p>
          <a:p>
            <a:pPr lvl="3"/>
            <a:r>
              <a:t>Ronald Victor - 54 (29)</a:t>
            </a:r>
          </a:p>
          <a:p>
            <a:pPr lvl="3"/>
            <a:r>
              <a:t>Ben Cull - 26 (16)</a:t>
            </a:r>
          </a:p>
          <a:p>
            <a:pPr lvl="3"/>
            <a:r>
              <a:t>Hemu Bhardwaj - 13 (8)</a:t>
            </a:r>
            <a:br/>
            <a:endParaRPr/>
          </a:p>
          <a:p>
            <a:pPr lvl="2"/>
            <a:r>
              <a:t>Bowling</a:t>
            </a:r>
          </a:p>
          <a:p>
            <a:pPr lvl="3"/>
            <a:r>
              <a:t>Rahul Anhal - 1/7 (1)</a:t>
            </a:r>
          </a:p>
          <a:p>
            <a:pPr lvl="3"/>
            <a:r>
              <a:t>Ben Cull - 1/11 (2)</a:t>
            </a:r>
          </a:p>
          <a:p>
            <a:pPr lvl="3"/>
            <a:r>
              <a:t>Hemu Bhardwaj - 1/17 (3)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4 -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Anas</a:t>
            </a:r>
          </a:p>
          <a:p>
            <a:pPr lvl="1"/>
            <a:r>
              <a:rPr dirty="0"/>
              <a:t>2 votes - Dev</a:t>
            </a:r>
          </a:p>
          <a:p>
            <a:pPr lvl="1"/>
            <a:r>
              <a:rPr dirty="0"/>
              <a:t>3 votes - </a:t>
            </a:r>
            <a:r>
              <a:rPr dirty="0" err="1"/>
              <a:t>Hemu</a:t>
            </a:r>
            <a:endParaRPr dirty="0"/>
          </a:p>
          <a:p>
            <a:pPr lvl="1"/>
            <a:r>
              <a:rPr dirty="0"/>
              <a:t>4 votes - Ronnie</a:t>
            </a:r>
          </a:p>
          <a:p>
            <a:pPr lvl="1"/>
            <a:r>
              <a:rPr dirty="0"/>
              <a:t>5 votes - Ben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1EFAA-118A-7C47-A639-E268B52B3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Captains Review</a:t>
            </a:r>
          </a:p>
        </p:txBody>
      </p:sp>
      <p:pic>
        <p:nvPicPr>
          <p:cNvPr id="4" name="NCSK windup message.mp4" descr="NCSK windup message.mp4">
            <a:hlinkClick r:id="" action="ppaction://media"/>
            <a:extLst>
              <a:ext uri="{FF2B5EF4-FFF2-40B4-BE49-F238E27FC236}">
                <a16:creationId xmlns:a16="http://schemas.microsoft.com/office/drawing/2014/main" id="{7B75ACC4-6B0F-5F4B-849D-3936C7E0CE4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6263" y="2052638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1181086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3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AU"/>
              <a:t>Match 4 - </a:t>
            </a:r>
            <a:r>
              <a:rPr lang="en-AU" err="1"/>
              <a:t>Leaderboard</a:t>
            </a:r>
            <a:endParaRPr lang="en-AU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789625"/>
              </p:ext>
            </p:extLst>
          </p:nvPr>
        </p:nvGraphicFramePr>
        <p:xfrm>
          <a:off x="2671570" y="2140085"/>
          <a:ext cx="5353435" cy="40564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5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76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name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Votes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Ronnie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13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Hemu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11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Jimmy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10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Peely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9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Ben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7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Dev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3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Pat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3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Dale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2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Anas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1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87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Rohan</a:t>
                      </a:r>
                    </a:p>
                  </a:txBody>
                  <a:tcPr marL="82759" marR="82759" marT="43178" marB="43178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sz="1700"/>
                        <a:t>1</a:t>
                      </a:r>
                    </a:p>
                  </a:txBody>
                  <a:tcPr marL="82759" marR="82759" marT="43178" marB="43178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old medal">
            <a:extLst>
              <a:ext uri="{FF2B5EF4-FFF2-40B4-BE49-F238E27FC236}">
                <a16:creationId xmlns:a16="http://schemas.microsoft.com/office/drawing/2014/main" id="{9D1BD710-6704-45B3-8617-2FEFBF191D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C59E9C-0EFD-0B48-ABAC-7F525D110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Bunnoz Award</a:t>
            </a:r>
          </a:p>
        </p:txBody>
      </p:sp>
    </p:spTree>
    <p:extLst>
      <p:ext uri="{BB962C8B-B14F-4D97-AF65-F5344CB8AC3E}">
        <p14:creationId xmlns:p14="http://schemas.microsoft.com/office/powerpoint/2010/main" val="1803844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5 -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The Nutty Cuckoo Super Kings - 124/6 (20.0) def by FUCCC Blue - 127/4 (16.2)</a:t>
            </a:r>
          </a:p>
          <a:p>
            <a:pPr lvl="2"/>
            <a:r>
              <a:t>Batting</a:t>
            </a:r>
          </a:p>
          <a:p>
            <a:pPr lvl="3"/>
            <a:r>
              <a:t>Jimmy Day - 50* (33)</a:t>
            </a:r>
          </a:p>
          <a:p>
            <a:pPr lvl="3"/>
            <a:r>
              <a:t>Ronald Victor - 45 (39)</a:t>
            </a:r>
          </a:p>
          <a:p>
            <a:pPr lvl="3"/>
            <a:r>
              <a:t>Adam Peel - 11 (10)</a:t>
            </a:r>
            <a:br/>
            <a:endParaRPr/>
          </a:p>
          <a:p>
            <a:pPr lvl="2"/>
            <a:r>
              <a:t>Bowling</a:t>
            </a:r>
          </a:p>
          <a:p>
            <a:pPr lvl="3"/>
            <a:r>
              <a:t>Adam Peel - 2/20 (4)</a:t>
            </a:r>
          </a:p>
          <a:p>
            <a:pPr lvl="3"/>
            <a:r>
              <a:t>Morgan Tear - 2/22 (3)</a:t>
            </a:r>
          </a:p>
          <a:p>
            <a:pPr lvl="3"/>
            <a:r>
              <a:t>Hemu Bhardwaj - 0/13 (3)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5 -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Ben</a:t>
            </a:r>
          </a:p>
          <a:p>
            <a:pPr lvl="1"/>
            <a:r>
              <a:rPr dirty="0"/>
              <a:t>2 votes - Ronnie</a:t>
            </a:r>
          </a:p>
          <a:p>
            <a:pPr lvl="1"/>
            <a:r>
              <a:rPr dirty="0"/>
              <a:t>3 votes - </a:t>
            </a:r>
            <a:r>
              <a:rPr dirty="0" err="1"/>
              <a:t>Hemu</a:t>
            </a:r>
            <a:endParaRPr dirty="0"/>
          </a:p>
          <a:p>
            <a:pPr lvl="1"/>
            <a:r>
              <a:rPr dirty="0"/>
              <a:t>4 votes - Jimmy</a:t>
            </a:r>
          </a:p>
          <a:p>
            <a:pPr lvl="1"/>
            <a:r>
              <a:rPr dirty="0"/>
              <a:t>5 votes - </a:t>
            </a:r>
            <a:r>
              <a:rPr dirty="0" err="1"/>
              <a:t>Peely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5 - Leaderboard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1981200" y="1600200"/>
          <a:ext cx="8229600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Votes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Ronnie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Jimmy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Peely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Ben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Anas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6 -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t>The Nutty Cuckoo Super Kings - 134/5 (20.0) def by V8s - 136/0 (14.0)</a:t>
            </a:r>
          </a:p>
          <a:p>
            <a:pPr lvl="2"/>
            <a:r>
              <a:t>Batting</a:t>
            </a:r>
          </a:p>
          <a:p>
            <a:pPr lvl="3"/>
            <a:r>
              <a:t>Adam Peel - 51* (36)</a:t>
            </a:r>
          </a:p>
          <a:p>
            <a:pPr lvl="3"/>
            <a:r>
              <a:t>Ronald Victor - 23 (6)</a:t>
            </a:r>
          </a:p>
          <a:p>
            <a:pPr lvl="3"/>
            <a:r>
              <a:t>Morgan Tear - 21* (30)</a:t>
            </a:r>
            <a:br/>
            <a:endParaRPr/>
          </a:p>
          <a:p>
            <a:pPr lvl="2"/>
            <a:r>
              <a:t>Bowling</a:t>
            </a:r>
          </a:p>
          <a:p>
            <a:pPr lvl="3"/>
            <a:r>
              <a:t>Ronald Victor - 0/7 (1)</a:t>
            </a:r>
          </a:p>
          <a:p>
            <a:pPr lvl="3"/>
            <a:r>
              <a:t>Adarsh Kumar - 0/18 (2)</a:t>
            </a:r>
          </a:p>
          <a:p>
            <a:pPr lvl="3"/>
            <a:r>
              <a:t>Morgan Tear - 0/21 (2)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6 -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Ben</a:t>
            </a:r>
          </a:p>
          <a:p>
            <a:pPr lvl="1"/>
            <a:r>
              <a:rPr dirty="0"/>
              <a:t>2 votes - Ronnie</a:t>
            </a:r>
          </a:p>
          <a:p>
            <a:pPr lvl="1"/>
            <a:r>
              <a:rPr dirty="0"/>
              <a:t>3 votes - Dev</a:t>
            </a:r>
          </a:p>
          <a:p>
            <a:pPr lvl="1"/>
            <a:r>
              <a:rPr dirty="0"/>
              <a:t>4 votes - </a:t>
            </a:r>
            <a:r>
              <a:rPr dirty="0" err="1"/>
              <a:t>Peely</a:t>
            </a:r>
            <a:endParaRPr dirty="0"/>
          </a:p>
          <a:p>
            <a:pPr lvl="1"/>
            <a:r>
              <a:rPr dirty="0"/>
              <a:t>5 votes - Morgs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6 - Leaderboard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152650" y="1825625"/>
          <a:ext cx="788670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name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Votes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Peely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18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Ronnie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17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Hemu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14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Jimmy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14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Ben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9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Dev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6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Morgs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5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Pat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3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Dale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Anas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Rohan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7 -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t>FUCCC Blue - 106/7 (19.0) defeated The Nutty Cuckoo Super Kings - 69/8 (11.3)</a:t>
            </a:r>
          </a:p>
          <a:p>
            <a:pPr lvl="2"/>
            <a:r>
              <a:t>Batting</a:t>
            </a:r>
          </a:p>
          <a:p>
            <a:pPr lvl="3"/>
            <a:r>
              <a:t>Jimmy Day - 23 (23)</a:t>
            </a:r>
          </a:p>
          <a:p>
            <a:pPr lvl="3"/>
            <a:r>
              <a:t>Pat Danaher - 16 (17)</a:t>
            </a:r>
          </a:p>
          <a:p>
            <a:pPr lvl="3"/>
            <a:r>
              <a:t>Russell Tydens - 10 (8)</a:t>
            </a:r>
            <a:br/>
            <a:endParaRPr/>
          </a:p>
          <a:p>
            <a:pPr lvl="2"/>
            <a:r>
              <a:t>Bowling</a:t>
            </a:r>
          </a:p>
          <a:p>
            <a:pPr lvl="3"/>
            <a:r>
              <a:t>Hemu Bhardwaj - 3/17 (4)</a:t>
            </a:r>
          </a:p>
          <a:p>
            <a:pPr lvl="3"/>
            <a:r>
              <a:t>Adam Peel - 2/14 (4)</a:t>
            </a:r>
          </a:p>
          <a:p>
            <a:pPr lvl="3"/>
            <a:r>
              <a:t>Ronald Victor - 1/14 (3)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7 -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Russel</a:t>
            </a:r>
          </a:p>
          <a:p>
            <a:pPr lvl="1"/>
            <a:r>
              <a:rPr dirty="0"/>
              <a:t>2 votes - Pat</a:t>
            </a:r>
          </a:p>
          <a:p>
            <a:pPr lvl="1"/>
            <a:r>
              <a:rPr dirty="0"/>
              <a:t>3 votes - Jimmy</a:t>
            </a:r>
          </a:p>
          <a:p>
            <a:pPr lvl="1"/>
            <a:r>
              <a:rPr dirty="0"/>
              <a:t>4 votes - </a:t>
            </a:r>
            <a:r>
              <a:rPr dirty="0" err="1"/>
              <a:t>Peely</a:t>
            </a:r>
            <a:endParaRPr dirty="0"/>
          </a:p>
          <a:p>
            <a:pPr lvl="1"/>
            <a:r>
              <a:rPr dirty="0"/>
              <a:t>5 votes - </a:t>
            </a:r>
            <a:r>
              <a:rPr dirty="0" err="1"/>
              <a:t>Hemu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F511F4-40F9-5E47-9104-4A6DFE7D1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Highlights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D2AAA73-F685-44E2-B7C2-5DA77052C5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6291529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Title 1">
            <a:extLst>
              <a:ext uri="{FF2B5EF4-FFF2-40B4-BE49-F238E27FC236}">
                <a16:creationId xmlns:a16="http://schemas.microsoft.com/office/drawing/2014/main" id="{AA67A0B6-3E1B-B340-BA74-BF753BA590FD}"/>
              </a:ext>
            </a:extLst>
          </p:cNvPr>
          <p:cNvSpPr txBox="1">
            <a:spLocks/>
          </p:cNvSpPr>
          <p:nvPr/>
        </p:nvSpPr>
        <p:spPr>
          <a:xfrm>
            <a:off x="685062" y="6178847"/>
            <a:ext cx="2605258" cy="5597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  <a:latin typeface="+mn-lt"/>
              </a:rPr>
              <a:t>Russel 90* (47)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89EC07E-165F-9246-920A-F4AFFDFB646D}"/>
              </a:ext>
            </a:extLst>
          </p:cNvPr>
          <p:cNvSpPr txBox="1">
            <a:spLocks/>
          </p:cNvSpPr>
          <p:nvPr/>
        </p:nvSpPr>
        <p:spPr>
          <a:xfrm>
            <a:off x="3472062" y="6178847"/>
            <a:ext cx="2605258" cy="5597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  <a:latin typeface="+mn-lt"/>
              </a:rPr>
              <a:t>Ben – 21 balls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A93D440-8DBF-6C46-8917-717DC8B3031F}"/>
              </a:ext>
            </a:extLst>
          </p:cNvPr>
          <p:cNvSpPr txBox="1">
            <a:spLocks/>
          </p:cNvSpPr>
          <p:nvPr/>
        </p:nvSpPr>
        <p:spPr>
          <a:xfrm>
            <a:off x="6114681" y="6178847"/>
            <a:ext cx="2605258" cy="5597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 err="1">
                <a:solidFill>
                  <a:schemeClr val="tx1"/>
                </a:solidFill>
                <a:latin typeface="+mn-lt"/>
              </a:rPr>
              <a:t>Hemu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 – 3/17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223E666-B394-E84D-97D3-143EC811BB3C}"/>
              </a:ext>
            </a:extLst>
          </p:cNvPr>
          <p:cNvSpPr txBox="1">
            <a:spLocks/>
          </p:cNvSpPr>
          <p:nvPr/>
        </p:nvSpPr>
        <p:spPr>
          <a:xfrm>
            <a:off x="9076706" y="6287024"/>
            <a:ext cx="2605258" cy="5597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 err="1">
                <a:solidFill>
                  <a:schemeClr val="tx1"/>
                </a:solidFill>
                <a:latin typeface="+mn-lt"/>
              </a:rPr>
              <a:t>Peely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 – 0/6 (4 overs)</a:t>
            </a:r>
          </a:p>
        </p:txBody>
      </p:sp>
    </p:spTree>
    <p:extLst>
      <p:ext uri="{BB962C8B-B14F-4D97-AF65-F5344CB8AC3E}">
        <p14:creationId xmlns:p14="http://schemas.microsoft.com/office/powerpoint/2010/main" val="42636734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7 - Leaderboard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152650" y="1825625"/>
          <a:ext cx="788670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name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Votes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Peely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Hemu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19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Jimmy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17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Ronnie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17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Ben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9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Dev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6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Morgs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5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Pat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5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Dale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Anas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Rohan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Russel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7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8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9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1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2" name="Rectangle 21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unt Rushmore on a sunny day">
            <a:extLst>
              <a:ext uri="{FF2B5EF4-FFF2-40B4-BE49-F238E27FC236}">
                <a16:creationId xmlns:a16="http://schemas.microsoft.com/office/drawing/2014/main" id="{99EABE98-24FC-4FB3-821D-AD2C0B23199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b="160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266393-B080-EB4D-AD21-2DC847DBE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>
                <a:solidFill>
                  <a:schemeClr val="tx1"/>
                </a:solidFill>
              </a:rPr>
              <a:t>Hall of Fame</a:t>
            </a:r>
          </a:p>
        </p:txBody>
      </p:sp>
    </p:spTree>
    <p:extLst>
      <p:ext uri="{BB962C8B-B14F-4D97-AF65-F5344CB8AC3E}">
        <p14:creationId xmlns:p14="http://schemas.microsoft.com/office/powerpoint/2010/main" val="1224307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7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8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9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1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2" name="Rectangle 21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unt Rushmore on a sunny day">
            <a:extLst>
              <a:ext uri="{FF2B5EF4-FFF2-40B4-BE49-F238E27FC236}">
                <a16:creationId xmlns:a16="http://schemas.microsoft.com/office/drawing/2014/main" id="{99EABE98-24FC-4FB3-821D-AD2C0B23199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b="160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9DDEAEE7-CCF7-5646-AAA0-15F387423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161" y="4238730"/>
            <a:ext cx="10981108" cy="24834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Hall of Fame Inaugural Inductee</a:t>
            </a:r>
          </a:p>
        </p:txBody>
      </p:sp>
      <p:pic>
        <p:nvPicPr>
          <p:cNvPr id="4" name="Picture 3" descr="A person drinking from a bottle&#10;&#10;Description automatically generated with medium confidence">
            <a:extLst>
              <a:ext uri="{FF2B5EF4-FFF2-40B4-BE49-F238E27FC236}">
                <a16:creationId xmlns:a16="http://schemas.microsoft.com/office/drawing/2014/main" id="{887E6B36-1B90-644F-AB95-73947D9327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4167" y="479675"/>
            <a:ext cx="3751257" cy="521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873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8 -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t>The Nutty Cuckoo Super Kings - 174/2 (20.0) def by Melbourne Dolphins - 177/6 (19.3)</a:t>
            </a:r>
          </a:p>
          <a:p>
            <a:pPr lvl="2"/>
            <a:r>
              <a:t>Batting</a:t>
            </a:r>
          </a:p>
          <a:p>
            <a:pPr lvl="3"/>
            <a:r>
              <a:t>Ben Cull - 50* (21)</a:t>
            </a:r>
          </a:p>
          <a:p>
            <a:pPr lvl="3"/>
            <a:r>
              <a:t>Ronald Victor - 50 (38)</a:t>
            </a:r>
          </a:p>
          <a:p>
            <a:pPr lvl="3"/>
            <a:r>
              <a:t>Jimmy Day - 37* (18)</a:t>
            </a:r>
            <a:br/>
            <a:endParaRPr/>
          </a:p>
          <a:p>
            <a:pPr lvl="2"/>
            <a:r>
              <a:t>Bowling</a:t>
            </a:r>
          </a:p>
          <a:p>
            <a:pPr lvl="3"/>
            <a:r>
              <a:t>Russell Tydens - 2/23 (4)</a:t>
            </a:r>
          </a:p>
          <a:p>
            <a:pPr lvl="3"/>
            <a:r>
              <a:t>Hemu Bhardwaj - 2/27 (4)</a:t>
            </a:r>
          </a:p>
          <a:p>
            <a:pPr lvl="3"/>
            <a:r>
              <a:t>Ronald Victor - 1/24 (3)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8 -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Jimmy</a:t>
            </a:r>
          </a:p>
          <a:p>
            <a:pPr lvl="1"/>
            <a:r>
              <a:rPr dirty="0"/>
              <a:t>2 votes - Russel</a:t>
            </a:r>
          </a:p>
          <a:p>
            <a:pPr lvl="1"/>
            <a:r>
              <a:rPr dirty="0"/>
              <a:t>3 votes - </a:t>
            </a:r>
            <a:r>
              <a:rPr dirty="0" err="1"/>
              <a:t>Hemu</a:t>
            </a:r>
            <a:endParaRPr dirty="0"/>
          </a:p>
          <a:p>
            <a:pPr lvl="1"/>
            <a:r>
              <a:rPr dirty="0"/>
              <a:t>4 votes - Ronnie</a:t>
            </a:r>
          </a:p>
          <a:p>
            <a:pPr lvl="1"/>
            <a:r>
              <a:rPr dirty="0"/>
              <a:t>5 votes - Ben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8 - Leaderboard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152650" y="1825625"/>
          <a:ext cx="788670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name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Votes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Hemu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Peely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Ronnie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Jimmy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18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Ben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14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Dev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6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Morgs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5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Pat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5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Russel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3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Dale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Anas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Rohan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9 -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t>The Nutty Cuckoo Super Kings - 172/5 (20.0) defeated Mustangs - 135/8 (17.3)</a:t>
            </a:r>
          </a:p>
          <a:p>
            <a:pPr lvl="2"/>
            <a:r>
              <a:t>Batting</a:t>
            </a:r>
          </a:p>
          <a:p>
            <a:pPr lvl="3"/>
            <a:r>
              <a:t>Jimmy Day - 52* (37)</a:t>
            </a:r>
          </a:p>
          <a:p>
            <a:pPr lvl="3"/>
            <a:r>
              <a:t>Anas Shafiq - 47 (16)</a:t>
            </a:r>
          </a:p>
          <a:p>
            <a:pPr lvl="3"/>
            <a:r>
              <a:t>Ronald Victor - 25 (18)</a:t>
            </a:r>
            <a:br/>
            <a:endParaRPr/>
          </a:p>
          <a:p>
            <a:pPr lvl="2"/>
            <a:r>
              <a:t>Bowling</a:t>
            </a:r>
          </a:p>
          <a:p>
            <a:pPr lvl="3"/>
            <a:r>
              <a:t>Morgan Tear - 2/5 (1)</a:t>
            </a:r>
          </a:p>
          <a:p>
            <a:pPr lvl="3"/>
            <a:r>
              <a:t>Ben Cull - 1/20 (2)</a:t>
            </a:r>
          </a:p>
          <a:p>
            <a:pPr lvl="3"/>
            <a:r>
              <a:t>Hemu Bhardwaj - 1/27 (4)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9 -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Pat</a:t>
            </a:r>
          </a:p>
          <a:p>
            <a:pPr lvl="1"/>
            <a:r>
              <a:rPr dirty="0"/>
              <a:t>2 votes - Morgs</a:t>
            </a:r>
          </a:p>
          <a:p>
            <a:pPr lvl="1"/>
            <a:r>
              <a:rPr dirty="0"/>
              <a:t>3 votes - Anas</a:t>
            </a:r>
          </a:p>
          <a:p>
            <a:pPr lvl="1"/>
            <a:r>
              <a:rPr dirty="0"/>
              <a:t>4 votes - Ben</a:t>
            </a:r>
          </a:p>
          <a:p>
            <a:pPr lvl="1"/>
            <a:r>
              <a:rPr dirty="0"/>
              <a:t>5 votes - Jimmy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9 - Leaderboard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152650" y="1825625"/>
          <a:ext cx="788670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name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Votes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Jimmy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23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Hemu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Peely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Ronnie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Ben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18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Morgs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7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Dev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6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Pat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6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Anas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4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Russel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3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Dale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Rohan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10 -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t>Newport Nellies - 175/7 (18.3) defeated The Nutty Cuckoo Super Kings - 153/7 (20.0)</a:t>
            </a:r>
          </a:p>
          <a:p>
            <a:pPr lvl="2"/>
            <a:r>
              <a:t>Batting</a:t>
            </a:r>
          </a:p>
          <a:p>
            <a:pPr lvl="3"/>
            <a:r>
              <a:t>Russell Tydens - 90* (47)</a:t>
            </a:r>
          </a:p>
          <a:p>
            <a:pPr lvl="3"/>
            <a:r>
              <a:t>Ronald Victor - 31 (24)</a:t>
            </a:r>
          </a:p>
          <a:p>
            <a:pPr lvl="3"/>
            <a:r>
              <a:t>Ben Cull - 8 (5)</a:t>
            </a:r>
            <a:br/>
            <a:endParaRPr/>
          </a:p>
          <a:p>
            <a:pPr lvl="2"/>
            <a:r>
              <a:t>Bowling</a:t>
            </a:r>
          </a:p>
          <a:p>
            <a:pPr lvl="3"/>
            <a:r>
              <a:t>Russell Tydens - 2/22 (4)</a:t>
            </a:r>
          </a:p>
          <a:p>
            <a:pPr lvl="3"/>
            <a:r>
              <a:t>Adam Peel - 2/26 (3)</a:t>
            </a:r>
          </a:p>
          <a:p>
            <a:pPr lvl="3"/>
            <a:r>
              <a:t>Ronald Victor - 1/27 (3)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Batting Stats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8258182"/>
              </p:ext>
            </p:extLst>
          </p:nvPr>
        </p:nvGraphicFramePr>
        <p:xfrm>
          <a:off x="646110" y="2141399"/>
          <a:ext cx="10904913" cy="40538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69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77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3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73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243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50423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2000"/>
                        <a:t>Name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Inns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Runs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HS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Avg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SR</a:t>
                      </a:r>
                    </a:p>
                  </a:txBody>
                  <a:tcPr marL="97820" marR="97820" marT="51036" marB="5103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423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2000"/>
                        <a:t>Ronald Victor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9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280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54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31.1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140.0</a:t>
                      </a:r>
                    </a:p>
                  </a:txBody>
                  <a:tcPr marL="97820" marR="97820" marT="51036" marB="51036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423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2000"/>
                        <a:t>Jimmy Day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8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271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68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67.8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140.4</a:t>
                      </a:r>
                    </a:p>
                  </a:txBody>
                  <a:tcPr marL="97820" marR="97820" marT="51036" marB="51036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0423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2000"/>
                        <a:t>Ben Cull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9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137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50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17.1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185.1</a:t>
                      </a:r>
                    </a:p>
                  </a:txBody>
                  <a:tcPr marL="97820" marR="97820" marT="51036" marB="51036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423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2000"/>
                        <a:t>Russell Tydens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3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130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90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65.0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168.8</a:t>
                      </a:r>
                    </a:p>
                  </a:txBody>
                  <a:tcPr marL="97820" marR="97820" marT="51036" marB="51036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423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2000"/>
                        <a:t>Adam Peel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9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87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51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10.9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122.5</a:t>
                      </a:r>
                    </a:p>
                  </a:txBody>
                  <a:tcPr marL="97820" marR="97820" marT="51036" marB="5103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0423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2000"/>
                        <a:t>Anas Shafiq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3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59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47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19.7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295.0</a:t>
                      </a:r>
                    </a:p>
                  </a:txBody>
                  <a:tcPr marL="97820" marR="97820" marT="51036" marB="5103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0423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2000"/>
                        <a:t>Morgan Tear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8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58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21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14.5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74.4</a:t>
                      </a:r>
                    </a:p>
                  </a:txBody>
                  <a:tcPr marL="97820" marR="97820" marT="51036" marB="5103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0423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2000"/>
                        <a:t>Devin Goheen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5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42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25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/>
                        <a:t>10.5</a:t>
                      </a:r>
                    </a:p>
                  </a:txBody>
                  <a:tcPr marL="97820" marR="97820" marT="51036" marB="51036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2000" dirty="0"/>
                        <a:t>102.4</a:t>
                      </a:r>
                    </a:p>
                  </a:txBody>
                  <a:tcPr marL="97820" marR="97820" marT="51036" marB="51036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10 -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1 votes - Jimmy</a:t>
            </a:r>
          </a:p>
          <a:p>
            <a:pPr lvl="1"/>
            <a:r>
              <a:rPr dirty="0"/>
              <a:t>2 votes - </a:t>
            </a:r>
            <a:r>
              <a:rPr dirty="0" err="1"/>
              <a:t>Peely</a:t>
            </a:r>
            <a:endParaRPr dirty="0"/>
          </a:p>
          <a:p>
            <a:pPr lvl="1"/>
            <a:r>
              <a:rPr dirty="0"/>
              <a:t>3 votes - Ronnie</a:t>
            </a:r>
          </a:p>
          <a:p>
            <a:pPr lvl="1"/>
            <a:r>
              <a:rPr dirty="0"/>
              <a:t>4 votes - Morgs</a:t>
            </a:r>
          </a:p>
          <a:p>
            <a:pPr lvl="1"/>
            <a:r>
              <a:rPr dirty="0"/>
              <a:t>5 votes - Russel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Match 10 - Leaderboard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2152650" y="1825625"/>
          <a:ext cx="788670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name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Votes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Jimmy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24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Peely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24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Ronnie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24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Hemu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Ben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18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Morgs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Russel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8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Dev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6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Pat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6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Anas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4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Dale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2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Rohan</a:t>
                      </a:r>
                    </a:p>
                  </a:txBody>
                  <a:tcPr marL="87631" marR="87631"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t>1</a:t>
                      </a:r>
                    </a:p>
                  </a:txBody>
                  <a:tcPr marL="87631" marR="87631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old medal">
            <a:extLst>
              <a:ext uri="{FF2B5EF4-FFF2-40B4-BE49-F238E27FC236}">
                <a16:creationId xmlns:a16="http://schemas.microsoft.com/office/drawing/2014/main" id="{9D1BD710-6704-45B3-8617-2FEFBF191D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C59E9C-0EFD-0B48-ABAC-7F525D110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</a:rPr>
              <a:t>Golden </a:t>
            </a:r>
            <a:r>
              <a:rPr lang="en-US" sz="5200" dirty="0" err="1">
                <a:solidFill>
                  <a:srgbClr val="FFFFFF"/>
                </a:solidFill>
              </a:rPr>
              <a:t>Furphy</a:t>
            </a:r>
            <a:r>
              <a:rPr lang="en-US" sz="5200" dirty="0">
                <a:solidFill>
                  <a:srgbClr val="FFFFFF"/>
                </a:solidFill>
              </a:rPr>
              <a:t> Winners</a:t>
            </a:r>
          </a:p>
        </p:txBody>
      </p:sp>
    </p:spTree>
    <p:extLst>
      <p:ext uri="{BB962C8B-B14F-4D97-AF65-F5344CB8AC3E}">
        <p14:creationId xmlns:p14="http://schemas.microsoft.com/office/powerpoint/2010/main" val="4203918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old medal">
            <a:extLst>
              <a:ext uri="{FF2B5EF4-FFF2-40B4-BE49-F238E27FC236}">
                <a16:creationId xmlns:a16="http://schemas.microsoft.com/office/drawing/2014/main" id="{9D1BD710-6704-45B3-8617-2FEFBF191D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278ADD1-827F-B14E-BDED-32BEFE814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Golden </a:t>
            </a:r>
            <a:r>
              <a:rPr lang="en-US" dirty="0" err="1"/>
              <a:t>Furphy</a:t>
            </a:r>
            <a:r>
              <a:rPr lang="en-US" dirty="0"/>
              <a:t> – Autumn 2021</a:t>
            </a:r>
          </a:p>
        </p:txBody>
      </p:sp>
      <p:pic>
        <p:nvPicPr>
          <p:cNvPr id="7" name="Picture 6" descr="A person sitting on a football field&#10;&#10;Description automatically generated with low confidence">
            <a:extLst>
              <a:ext uri="{FF2B5EF4-FFF2-40B4-BE49-F238E27FC236}">
                <a16:creationId xmlns:a16="http://schemas.microsoft.com/office/drawing/2014/main" id="{654EFF4E-DAFB-8249-9225-43A64C486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3063" y="2486024"/>
            <a:ext cx="3146141" cy="4371965"/>
          </a:xfrm>
          <a:prstGeom prst="rect">
            <a:avLst/>
          </a:prstGeom>
        </p:spPr>
      </p:pic>
      <p:pic>
        <p:nvPicPr>
          <p:cNvPr id="9" name="Picture 8" descr="A picture containing text, sky, outdoor, sport&#10;&#10;Description automatically generated">
            <a:extLst>
              <a:ext uri="{FF2B5EF4-FFF2-40B4-BE49-F238E27FC236}">
                <a16:creationId xmlns:a16="http://schemas.microsoft.com/office/drawing/2014/main" id="{7A22AF1C-8526-784D-88E5-7789928CB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1556" y="2486024"/>
            <a:ext cx="3146149" cy="43719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811AC60-EF1D-784F-AB3C-AC14B341D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796" y="2800351"/>
            <a:ext cx="3278186" cy="327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160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Bowling Stats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991823"/>
              </p:ext>
            </p:extLst>
          </p:nvPr>
        </p:nvGraphicFramePr>
        <p:xfrm>
          <a:off x="646111" y="2140085"/>
          <a:ext cx="10151876" cy="3492245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5834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2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6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70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89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07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073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3310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900" dirty="0"/>
                        <a:t>Name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Overs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Runs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Wkts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Econ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Avg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SR</a:t>
                      </a:r>
                    </a:p>
                  </a:txBody>
                  <a:tcPr marL="101781" marR="101781" marT="50890" marB="508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509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900"/>
                        <a:t>Hemu Bhardwaj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34.2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217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10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6.3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21.7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17.1</a:t>
                      </a:r>
                    </a:p>
                  </a:txBody>
                  <a:tcPr marL="101781" marR="101781" marT="50890" marB="508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10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900"/>
                        <a:t>Adam Peel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33.0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221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9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6.7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24.6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18.3</a:t>
                      </a:r>
                    </a:p>
                  </a:txBody>
                  <a:tcPr marL="101781" marR="101781" marT="50890" marB="508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10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900"/>
                        <a:t>Ronald Victor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24.0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200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8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8.3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25.0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15.0</a:t>
                      </a:r>
                    </a:p>
                  </a:txBody>
                  <a:tcPr marL="101781" marR="101781" marT="50890" marB="508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10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900"/>
                        <a:t>Morgan Tear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16.9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156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7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9.2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22.3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12.1</a:t>
                      </a:r>
                    </a:p>
                  </a:txBody>
                  <a:tcPr marL="101781" marR="101781" marT="50890" marB="508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136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900"/>
                        <a:t>Russell Tydens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11.0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58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4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5.3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14.5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13.8</a:t>
                      </a:r>
                    </a:p>
                  </a:txBody>
                  <a:tcPr marL="101781" marR="101781" marT="50890" marB="508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10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900"/>
                        <a:t>Anas Shafiq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8.0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51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6.4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25.5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20.0</a:t>
                      </a:r>
                    </a:p>
                  </a:txBody>
                  <a:tcPr marL="101781" marR="101781" marT="50890" marB="508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310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sz="1900"/>
                        <a:t>Ben Cull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12.0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128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2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10.7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/>
                        <a:t>64.0</a:t>
                      </a:r>
                    </a:p>
                  </a:txBody>
                  <a:tcPr marL="101781" marR="101781" marT="50890" marB="50890"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sz="1900" dirty="0"/>
                        <a:t>30.0</a:t>
                      </a:r>
                    </a:p>
                  </a:txBody>
                  <a:tcPr marL="101781" marR="101781" marT="50890" marB="5089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Fielding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7034353"/>
              </p:ext>
            </p:extLst>
          </p:nvPr>
        </p:nvGraphicFramePr>
        <p:xfrm>
          <a:off x="1981200" y="1600200"/>
          <a:ext cx="8229600" cy="2194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Catches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RunOuts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Ronald Victor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Adam Peel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Ben Cull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Hemu Bhardwaj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Dale Webster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Keeping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7046958"/>
              </p:ext>
            </p:extLst>
          </p:nvPr>
        </p:nvGraphicFramePr>
        <p:xfrm>
          <a:off x="1981200" y="1600200"/>
          <a:ext cx="8229600" cy="1828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Catches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Stumpings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Byes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Jimmy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dirty="0"/>
                        <a:t>Adam Peel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Ben Cull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t>Mike Johnston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r">
                        <a:buNone/>
                      </a:pPr>
                      <a:r>
                        <a:rPr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" name="Oval 10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" name="Picture 14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6" name="Rectangle 16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" name="Rectangle 18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5" y="1266958"/>
            <a:ext cx="6808362" cy="4528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Vote Count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Match 1 -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dirty="0"/>
              <a:t>The Nutty Cuckoo Super Kings - 109/8 (17.0) def by V8s - 110/2 (15.2)</a:t>
            </a:r>
          </a:p>
          <a:p>
            <a:pPr lvl="2"/>
            <a:r>
              <a:rPr sz="1800" dirty="0"/>
              <a:t>Batting</a:t>
            </a:r>
          </a:p>
          <a:p>
            <a:pPr lvl="3"/>
            <a:r>
              <a:rPr sz="1800" dirty="0"/>
              <a:t>Jimmy Day - 14 (11)</a:t>
            </a:r>
          </a:p>
          <a:p>
            <a:pPr lvl="3"/>
            <a:r>
              <a:rPr sz="1800" dirty="0"/>
              <a:t>Rohan </a:t>
            </a:r>
            <a:r>
              <a:rPr sz="1800" dirty="0" err="1"/>
              <a:t>Bythell</a:t>
            </a:r>
            <a:r>
              <a:rPr sz="1800" dirty="0"/>
              <a:t>-Douglas - 12 (15)</a:t>
            </a:r>
          </a:p>
          <a:p>
            <a:pPr lvl="3"/>
            <a:r>
              <a:rPr sz="1800" dirty="0"/>
              <a:t>Pat Danaher - 4 (8)</a:t>
            </a:r>
            <a:br>
              <a:rPr sz="1800" dirty="0"/>
            </a:br>
            <a:endParaRPr sz="1800" dirty="0"/>
          </a:p>
          <a:p>
            <a:pPr lvl="2"/>
            <a:r>
              <a:rPr sz="1800" dirty="0"/>
              <a:t>Bowling</a:t>
            </a:r>
          </a:p>
          <a:p>
            <a:pPr lvl="3"/>
            <a:r>
              <a:rPr sz="1800" dirty="0"/>
              <a:t>Rohan </a:t>
            </a:r>
            <a:r>
              <a:rPr sz="1800" dirty="0" err="1"/>
              <a:t>Bythell</a:t>
            </a:r>
            <a:r>
              <a:rPr sz="1800" dirty="0"/>
              <a:t>-Douglas - 1/25 (2)</a:t>
            </a:r>
          </a:p>
          <a:p>
            <a:pPr lvl="3"/>
            <a:r>
              <a:rPr sz="1800" dirty="0"/>
              <a:t>Adam Peel - 0/6 (4)</a:t>
            </a:r>
          </a:p>
          <a:p>
            <a:pPr lvl="3"/>
            <a:r>
              <a:rPr sz="1800" dirty="0"/>
              <a:t>Pat Danaher - 0/13 (2</a:t>
            </a:r>
            <a:r>
              <a:rPr dirty="0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{680FD4D7-070F-EE48-885E-7B789316FA8F}tf10001062</Template>
  <TotalTime>1549</TotalTime>
  <Words>1416</Words>
  <Application>Microsoft Macintosh PowerPoint</Application>
  <PresentationFormat>Widescreen</PresentationFormat>
  <Paragraphs>560</Paragraphs>
  <Slides>43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Century Gothic</vt:lpstr>
      <vt:lpstr>Wingdings 3</vt:lpstr>
      <vt:lpstr>Ion</vt:lpstr>
      <vt:lpstr>NSCK - Autumn 2021 Review</vt:lpstr>
      <vt:lpstr>Captains Review</vt:lpstr>
      <vt:lpstr>Highlights</vt:lpstr>
      <vt:lpstr>Batting Stats</vt:lpstr>
      <vt:lpstr>Bowling Stats</vt:lpstr>
      <vt:lpstr>Fielding</vt:lpstr>
      <vt:lpstr>Keeping</vt:lpstr>
      <vt:lpstr>Vote Count</vt:lpstr>
      <vt:lpstr>Match 1 - Result</vt:lpstr>
      <vt:lpstr>Match 1 - Votes</vt:lpstr>
      <vt:lpstr>Match 1 - Leaderboard</vt:lpstr>
      <vt:lpstr>Match 2 - Result</vt:lpstr>
      <vt:lpstr>Match 2 - Votes</vt:lpstr>
      <vt:lpstr>Match 2 - Leaderboard</vt:lpstr>
      <vt:lpstr>Match 3 - Result</vt:lpstr>
      <vt:lpstr>Match 3 - Votes</vt:lpstr>
      <vt:lpstr>Match 3 - Leaderboard</vt:lpstr>
      <vt:lpstr>Match 4 - Result</vt:lpstr>
      <vt:lpstr>Match 4 - Votes</vt:lpstr>
      <vt:lpstr>Match 4 - Leaderboard</vt:lpstr>
      <vt:lpstr>Bunnoz Award</vt:lpstr>
      <vt:lpstr>Match 5 - Result</vt:lpstr>
      <vt:lpstr>Match 5 - Votes</vt:lpstr>
      <vt:lpstr>Match 5 - Leaderboard</vt:lpstr>
      <vt:lpstr>Match 6 - Result</vt:lpstr>
      <vt:lpstr>Match 6 - Votes</vt:lpstr>
      <vt:lpstr>Match 6 - Leaderboard</vt:lpstr>
      <vt:lpstr>Match 7 - Result</vt:lpstr>
      <vt:lpstr>Match 7 - Votes</vt:lpstr>
      <vt:lpstr>Match 7 - Leaderboard</vt:lpstr>
      <vt:lpstr>Hall of Fame</vt:lpstr>
      <vt:lpstr>Hall of Fame Inaugural Inductee</vt:lpstr>
      <vt:lpstr>Match 8 - Result</vt:lpstr>
      <vt:lpstr>Match 8 - Votes</vt:lpstr>
      <vt:lpstr>Match 8 - Leaderboard</vt:lpstr>
      <vt:lpstr>Match 9 - Result</vt:lpstr>
      <vt:lpstr>Match 9 - Votes</vt:lpstr>
      <vt:lpstr>Match 9 - Leaderboard</vt:lpstr>
      <vt:lpstr>Match 10 - Result</vt:lpstr>
      <vt:lpstr>Match 10 - Votes</vt:lpstr>
      <vt:lpstr>Match 10 - Leaderboard</vt:lpstr>
      <vt:lpstr>Golden Furphy Winners</vt:lpstr>
      <vt:lpstr>Golden Furphy – Autumn 2021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NSCK - Autumn 2021 Review</dc:title>
  <dc:creator/>
  <cp:keywords/>
  <cp:lastModifiedBy>James Day</cp:lastModifiedBy>
  <cp:revision>6</cp:revision>
  <dcterms:created xsi:type="dcterms:W3CDTF">2021-10-11T03:09:19Z</dcterms:created>
  <dcterms:modified xsi:type="dcterms:W3CDTF">2021-11-26T11:11:04Z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>powerpoint_presentation</vt:lpwstr>
  </property>
</Properties>
</file>